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3" r:id="rId4"/>
    <p:sldId id="261" r:id="rId5"/>
    <p:sldId id="259" r:id="rId6"/>
    <p:sldId id="260" r:id="rId7"/>
    <p:sldId id="281" r:id="rId8"/>
    <p:sldId id="282" r:id="rId9"/>
    <p:sldId id="283" r:id="rId10"/>
    <p:sldId id="264" r:id="rId11"/>
    <p:sldId id="268" r:id="rId12"/>
    <p:sldId id="265" r:id="rId13"/>
    <p:sldId id="271" r:id="rId14"/>
    <p:sldId id="280" r:id="rId15"/>
    <p:sldId id="270" r:id="rId16"/>
  </p:sldIdLst>
  <p:sldSz cx="12192000" cy="6858000"/>
  <p:notesSz cx="6858000" cy="9144000"/>
  <p:embeddedFontLst>
    <p:embeddedFont>
      <p:font typeface="THE홍차왕자 소년M" panose="020205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611E"/>
    <a:srgbClr val="D59C10"/>
    <a:srgbClr val="9C6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-3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F9D77-14DB-4A46-89D0-F2965BB2A6C3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40FD-8D7B-4937-9EF8-7D0E441F5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8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5C886-BF4D-4873-AB03-C420D7F9B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A5910B-93ED-46E5-B6A1-08FB1C3AE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93287-048D-4177-ABEA-00779F2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61AB5-D953-4464-B141-379D80AA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903FF-4894-4751-B82A-6FE342E0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4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628E7-E1D2-4377-AEB9-7DB48A2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B1978F-C9EF-4CF6-B0EB-65AB36BC9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933D4-01EF-43AE-A3BA-5DA16A9A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46AA3-05E0-43A4-ABCB-7F1C4E00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C50A1A-E6B7-44EA-A549-53A6E538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4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F22C31-43E6-48A3-920C-DA9FE03B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8C01A4-5E58-4421-BF11-58994B30E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A7792-6273-4867-991E-F171DB96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4506C-7FF3-4A79-AFE0-DB70EC93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02FDD-34C3-478C-8A3C-D1199EED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7FC54-BBAC-4190-81A9-44F7B7E7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128AA-F8F1-455B-A965-A9E9A56A5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6D0BA-C32B-4D28-89F1-8A3CCA3C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743C-6861-4C24-A91E-FEAC408C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2C97D1-E959-4717-BCBD-388396C1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4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98EC1-63CC-470F-A6E3-E34981535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C27CA-0FE1-44C2-BFFC-E733C4B97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FCDCD-6C57-4019-9AF1-D9D4D576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28508-DB08-4928-B094-0B8FA4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B2732-52C8-444F-8DBA-4D14637A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9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A7004-6BC8-4E8B-AC4F-1EE57942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7B007-111C-4114-8B2D-742FAF21F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5ABC85-CE90-48BD-98C4-912E7728B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E1109-A63E-498E-A8D7-4C13F967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BFE72-3467-4DA5-BE01-2FE6A19E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10DC-1CBB-47B2-B57D-868819E3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06B10-837B-41FB-A29B-2745EC5B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D9C6C-677F-48DD-9618-4FC5AE1A4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CF935-0A7F-417D-B041-B56F940DB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929E1F-AFD9-4AC6-AC37-74C9AF38B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622251-AC09-4C56-93AD-7704CA614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64B672-C996-43AF-A6FE-B48FBC2E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4B8048-2C01-4428-8D57-CA840313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F8E473-AC72-4AA8-A344-23AEED9D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15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D702-B06B-4D6C-B3A9-F0A5AB4E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A304D-280C-45CA-A145-A3C4EBB9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3D8AD3-081E-4623-BCB4-C9620EB0E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432276-189A-49FA-BD70-0B4CD9DB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6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C3CD4A-17C0-45AC-B3C8-B114B97A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2D3ADE-E6BD-435B-BBAC-D563E6A8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6E469-05D4-458C-B26F-140EC978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83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9CF5C-5FB1-4EEE-8121-A19F4AF20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CD16C-CE18-47C0-AE7C-DB8F64438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279372-63CC-4BD5-A441-E38961249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ADD10-2139-4DF7-9B6D-0981367B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49B6BB-1D71-4D3A-A090-5F57A5B7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4BE64-D2A7-4E01-9B98-DA3698CB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D3D5A-9885-4EF3-A4DE-8954DFD8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5CF4D7-DBA0-43F1-AFC7-6110E4187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4DC0BE-AE9D-4072-999E-70CCBBF0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C14AB1-7828-4B6F-89C9-4D52332C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088645-91FB-4F1E-9B2C-7C94050F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006789-5647-44D8-8878-74656A7A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97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2275F85-F212-4F3B-A142-CE86916AD06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-1"/>
            <a:ext cx="12169464" cy="6920917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2988C1-3B4D-496D-90AE-ED534070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7C814-794A-4C06-BB4F-E89DD7A30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47E0-3837-431D-AD64-33A4BC6E7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3683F-FA2E-4480-958E-27D786F1589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9B729-2111-48E9-A585-BA656A233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CBEC2-16C3-4AFC-B992-C2B110580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ADC6D-1F87-4865-8CED-206CFE91F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홍차왕자 소년M" panose="02020503020101020101" pitchFamily="18" charset="-127"/>
          <a:ea typeface="THE홍차왕자 소년M" panose="02020503020101020101" pitchFamily="18" charset="-127"/>
          <a:cs typeface="THE홍차왕자 소년M" panose="02020503020101020101" pitchFamily="18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076DDE-34A9-4449-9C59-2C49CFC55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0" t="25258" r="20128" b="27095"/>
          <a:stretch/>
        </p:blipFill>
        <p:spPr>
          <a:xfrm>
            <a:off x="3217178" y="2112857"/>
            <a:ext cx="5757644" cy="26322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4EDCF2-2A34-4616-926C-86CEF0F45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68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We Run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8B2EA1-5D32-4F04-AC1C-668E7E4C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5016" r="72056" b="5324"/>
          <a:stretch/>
        </p:blipFill>
        <p:spPr>
          <a:xfrm>
            <a:off x="562806" y="3115140"/>
            <a:ext cx="2824604" cy="3405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2600C9-2D5E-48C4-950B-DC26F5E4A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7" t="-689" r="3301" b="58854"/>
          <a:stretch/>
        </p:blipFill>
        <p:spPr>
          <a:xfrm>
            <a:off x="8509516" y="0"/>
            <a:ext cx="3212984" cy="28690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B88757-6537-4BEE-A1F0-0E77BFFCAA17}"/>
              </a:ext>
            </a:extLst>
          </p:cNvPr>
          <p:cNvSpPr/>
          <p:nvPr/>
        </p:nvSpPr>
        <p:spPr>
          <a:xfrm>
            <a:off x="1270220" y="3726405"/>
            <a:ext cx="977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예진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7A0D3C-5156-4683-A454-2347DAA265AB}"/>
              </a:ext>
            </a:extLst>
          </p:cNvPr>
          <p:cNvSpPr/>
          <p:nvPr/>
        </p:nvSpPr>
        <p:spPr>
          <a:xfrm>
            <a:off x="9540535" y="1404971"/>
            <a:ext cx="9775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시은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A964E2-E12B-415A-AFC9-911F707A6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94" y="4712190"/>
            <a:ext cx="397441" cy="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시작화면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DF589D-73C2-49D6-9ED6-C4F4DC6971A4}"/>
              </a:ext>
            </a:extLst>
          </p:cNvPr>
          <p:cNvGrpSpPr/>
          <p:nvPr/>
        </p:nvGrpSpPr>
        <p:grpSpPr>
          <a:xfrm>
            <a:off x="552210" y="1847849"/>
            <a:ext cx="10954230" cy="3933825"/>
            <a:chOff x="709369" y="2043795"/>
            <a:chExt cx="10231767" cy="36743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0ED456-8A26-4EA7-9DBA-82BB424A8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353" y="2783837"/>
              <a:ext cx="699797" cy="757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FA7571-7B40-4B8E-BB2D-FD2B2AE3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1339" y="2783837"/>
              <a:ext cx="699797" cy="757090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2EAB5DC-FC5C-49ED-A16C-2800A6F13261}"/>
                </a:ext>
              </a:extLst>
            </p:cNvPr>
            <p:cNvGrpSpPr/>
            <p:nvPr/>
          </p:nvGrpSpPr>
          <p:grpSpPr>
            <a:xfrm>
              <a:off x="2832683" y="2043795"/>
              <a:ext cx="6526634" cy="3674378"/>
              <a:chOff x="2600979" y="2080470"/>
              <a:chExt cx="6526634" cy="36743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5BDA4B9-0EB5-444C-8FCB-B91740AC3561}"/>
                  </a:ext>
                </a:extLst>
              </p:cNvPr>
              <p:cNvGrpSpPr/>
              <p:nvPr/>
            </p:nvGrpSpPr>
            <p:grpSpPr>
              <a:xfrm>
                <a:off x="2600979" y="2080470"/>
                <a:ext cx="6526634" cy="3674378"/>
                <a:chOff x="2600979" y="2080470"/>
                <a:chExt cx="6526634" cy="3674378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E3979680-FC62-4859-B9B2-DA501D74D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34" t="39755" r="43234" b="6667"/>
                <a:stretch/>
              </p:blipFill>
              <p:spPr>
                <a:xfrm>
                  <a:off x="2600979" y="2080470"/>
                  <a:ext cx="6526634" cy="3674378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74181127-2567-4702-834E-14B9184352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40" t="25258" r="20128" b="27095"/>
                <a:stretch/>
              </p:blipFill>
              <p:spPr>
                <a:xfrm>
                  <a:off x="8400324" y="2080470"/>
                  <a:ext cx="647808" cy="296165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B64132E-D6DC-4138-9B90-AFD163F4C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40" t="25258" r="20128" b="27095"/>
                <a:stretch/>
              </p:blipFill>
              <p:spPr>
                <a:xfrm>
                  <a:off x="8479805" y="2154180"/>
                  <a:ext cx="647808" cy="296165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3F85D6F-B786-4B2C-8710-C180082A4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4737" y="2110106"/>
                  <a:ext cx="470729" cy="509269"/>
                </a:xfrm>
                <a:prstGeom prst="rect">
                  <a:avLst/>
                </a:prstGeom>
              </p:spPr>
            </p:pic>
          </p:grp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3BD7B0E-5180-4B46-B009-000D066232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380" t="71934" r="74531" b="7752"/>
              <a:stretch/>
            </p:blipFill>
            <p:spPr>
              <a:xfrm>
                <a:off x="2744541" y="4291013"/>
                <a:ext cx="2570409" cy="1392756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0FC68C-E049-435F-BBD1-28A25B6F0F74}"/>
                </a:ext>
              </a:extLst>
            </p:cNvPr>
            <p:cNvGrpSpPr/>
            <p:nvPr/>
          </p:nvGrpSpPr>
          <p:grpSpPr>
            <a:xfrm>
              <a:off x="709369" y="2610852"/>
              <a:ext cx="1940102" cy="1636296"/>
              <a:chOff x="512569" y="4223927"/>
              <a:chExt cx="1940102" cy="163629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7877703-6996-4F3B-8738-4697A64A3C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40" t="25258" r="20128" b="27095"/>
              <a:stretch/>
            </p:blipFill>
            <p:spPr>
              <a:xfrm>
                <a:off x="512569" y="4223927"/>
                <a:ext cx="1940102" cy="899161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896E4477-2FBA-4D60-BA0C-0C15A8929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40" t="25258" r="20128" b="27095"/>
              <a:stretch/>
            </p:blipFill>
            <p:spPr>
              <a:xfrm>
                <a:off x="641624" y="5080686"/>
                <a:ext cx="1681991" cy="77953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182FDF1-CD01-4089-89A2-35DF1F78F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50" t="55267" r="64668" b="28777"/>
              <a:stretch/>
            </p:blipFill>
            <p:spPr>
              <a:xfrm>
                <a:off x="975891" y="4409955"/>
                <a:ext cx="1013459" cy="50958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F5909B7-B561-45F8-9F00-9F1A93088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50" t="72263" r="64668" b="14430"/>
              <a:stretch/>
            </p:blipFill>
            <p:spPr>
              <a:xfrm>
                <a:off x="975891" y="5258785"/>
                <a:ext cx="1013459" cy="424984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707BC41-5689-4DE8-8CB2-0D49B0F7E018}"/>
                </a:ext>
              </a:extLst>
            </p:cNvPr>
            <p:cNvGrpSpPr/>
            <p:nvPr/>
          </p:nvGrpSpPr>
          <p:grpSpPr>
            <a:xfrm flipV="1">
              <a:off x="1441072" y="4260273"/>
              <a:ext cx="2158686" cy="725975"/>
              <a:chOff x="1577561" y="3271296"/>
              <a:chExt cx="2158686" cy="76438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D81CC48-1A92-4BF2-9374-2873FAFDC8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46" t="82679" r="27008"/>
              <a:stretch/>
            </p:blipFill>
            <p:spPr>
              <a:xfrm>
                <a:off x="1577561" y="3386578"/>
                <a:ext cx="774424" cy="64910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70FD007-F13A-4BF9-897E-D85E81AFA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6" t="62952" r="20668" b="22524"/>
              <a:stretch/>
            </p:blipFill>
            <p:spPr>
              <a:xfrm rot="164854">
                <a:off x="1929120" y="3271296"/>
                <a:ext cx="1807127" cy="544313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0CDE4D6-E4F4-41B1-AF21-E0FE58E05863}"/>
                </a:ext>
              </a:extLst>
            </p:cNvPr>
            <p:cNvGrpSpPr/>
            <p:nvPr/>
          </p:nvGrpSpPr>
          <p:grpSpPr>
            <a:xfrm rot="10800000" flipV="1">
              <a:off x="9277170" y="2265587"/>
              <a:ext cx="924468" cy="630353"/>
              <a:chOff x="1577561" y="3371977"/>
              <a:chExt cx="924468" cy="66370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85A7F5E-0F88-41D4-B2E8-3C0D7E4C9E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46" t="82679" r="27008"/>
              <a:stretch/>
            </p:blipFill>
            <p:spPr>
              <a:xfrm>
                <a:off x="1577561" y="3386578"/>
                <a:ext cx="774424" cy="649104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3B9C9BC-3B04-4344-98E7-C956A40EBA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56" t="66470" r="39239" b="26072"/>
              <a:stretch/>
            </p:blipFill>
            <p:spPr>
              <a:xfrm rot="164854">
                <a:off x="1929858" y="3371977"/>
                <a:ext cx="572171" cy="279495"/>
              </a:xfrm>
              <a:prstGeom prst="rect">
                <a:avLst/>
              </a:prstGeom>
            </p:spPr>
          </p:pic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2C41ACB-4833-4CDA-8A99-4C3A6339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521" y="4529503"/>
              <a:ext cx="397441" cy="39652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6CEB438-4E0B-49F4-8F97-EE6686B96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02" y="1690688"/>
            <a:ext cx="7447356" cy="43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4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F4C9F6-B29C-4826-B359-ACBD6D3D2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49257" r="53700" b="27693"/>
          <a:stretch/>
        </p:blipFill>
        <p:spPr>
          <a:xfrm>
            <a:off x="76200" y="1430420"/>
            <a:ext cx="3722032" cy="14951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조작방법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FF024-8955-4B1C-B7A9-5579D727B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221" y="5581589"/>
            <a:ext cx="899157" cy="8708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EA495-23E7-4BFA-ACF5-C2E1C9BF4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11875" r="28801" b="43138"/>
          <a:stretch/>
        </p:blipFill>
        <p:spPr>
          <a:xfrm>
            <a:off x="1428824" y="2541544"/>
            <a:ext cx="3803275" cy="304004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8BB77B-60B0-4A11-9DC7-138AEF7F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633" y="2116254"/>
            <a:ext cx="5095875" cy="332820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마우스 좌우 이동 </a:t>
            </a:r>
            <a:r>
              <a:rPr lang="en-US" altLang="ko-KR" dirty="0"/>
              <a:t>: </a:t>
            </a:r>
            <a:r>
              <a:rPr lang="ko-KR" altLang="en-US" dirty="0"/>
              <a:t>캐릭터 좌우 이동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마우스 왼쪽 </a:t>
            </a:r>
            <a:r>
              <a:rPr lang="en-US" altLang="ko-KR" dirty="0"/>
              <a:t>: </a:t>
            </a:r>
            <a:r>
              <a:rPr lang="ko-KR" altLang="en-US" dirty="0"/>
              <a:t>점프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왼쪽 더블클릭 </a:t>
            </a:r>
            <a:r>
              <a:rPr lang="en-US" altLang="ko-KR" dirty="0"/>
              <a:t>: 2</a:t>
            </a:r>
            <a:r>
              <a:rPr lang="ko-KR" altLang="en-US" dirty="0" err="1"/>
              <a:t>단점프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검은 박스 </a:t>
            </a:r>
            <a:r>
              <a:rPr lang="en-US" altLang="ko-KR" dirty="0"/>
              <a:t>: </a:t>
            </a:r>
            <a:r>
              <a:rPr lang="ko-KR" altLang="en-US" dirty="0" err="1"/>
              <a:t>슬로우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81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A739153D-B89E-48E3-BD8A-3FAB17AC1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" t="10711" r="54228" b="5560"/>
          <a:stretch/>
        </p:blipFill>
        <p:spPr>
          <a:xfrm>
            <a:off x="947073" y="1898143"/>
            <a:ext cx="7344406" cy="4143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02FEF2-439B-47E4-82E0-8D0EF79E8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9" y="1661160"/>
            <a:ext cx="7795094" cy="4681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B3E27-3BF7-4F0E-B05D-CD1BF354B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3" t="39626" r="42804" b="6791"/>
          <a:stretch/>
        </p:blipFill>
        <p:spPr>
          <a:xfrm>
            <a:off x="8761194" y="4874969"/>
            <a:ext cx="2469200" cy="139202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516" y="5154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게임화면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8761AE-5E5A-4761-BF0E-B78186F36C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1" t="11389" r="53985" b="5834"/>
          <a:stretch/>
        </p:blipFill>
        <p:spPr>
          <a:xfrm>
            <a:off x="8761313" y="2129365"/>
            <a:ext cx="2469200" cy="13728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109363-EFAA-4984-8E61-A0C0C3156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1" t="11388" r="53985" b="3689"/>
          <a:stretch/>
        </p:blipFill>
        <p:spPr>
          <a:xfrm>
            <a:off x="8761194" y="3464734"/>
            <a:ext cx="2472481" cy="14102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667F81-7C9A-4DEB-A8E4-F0906041A2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41" t="11389" r="53985" b="5834"/>
          <a:stretch/>
        </p:blipFill>
        <p:spPr>
          <a:xfrm>
            <a:off x="8758151" y="756564"/>
            <a:ext cx="2469200" cy="1372802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B8808BA-321D-4D8E-8376-E76BC8D0F025}"/>
              </a:ext>
            </a:extLst>
          </p:cNvPr>
          <p:cNvCxnSpPr>
            <a:cxnSpLocks/>
          </p:cNvCxnSpPr>
          <p:nvPr/>
        </p:nvCxnSpPr>
        <p:spPr>
          <a:xfrm flipH="1">
            <a:off x="5043487" y="4745832"/>
            <a:ext cx="3857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0E64AA-EBBA-4D1D-86A5-F95CD73FF5DE}"/>
              </a:ext>
            </a:extLst>
          </p:cNvPr>
          <p:cNvCxnSpPr>
            <a:cxnSpLocks/>
          </p:cNvCxnSpPr>
          <p:nvPr/>
        </p:nvCxnSpPr>
        <p:spPr>
          <a:xfrm flipH="1">
            <a:off x="3779044" y="4745832"/>
            <a:ext cx="4095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66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FCB26-F5B1-429F-95CA-FC2288452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2" t="39841" r="43275" b="6576"/>
          <a:stretch/>
        </p:blipFill>
        <p:spPr>
          <a:xfrm>
            <a:off x="8757914" y="2183779"/>
            <a:ext cx="2396162" cy="135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B3E27-3BF7-4F0E-B05D-CD1BF354B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3" t="39626" r="42804" b="6791"/>
          <a:stretch/>
        </p:blipFill>
        <p:spPr>
          <a:xfrm>
            <a:off x="8757914" y="847020"/>
            <a:ext cx="2396162" cy="1350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4D9208-9829-49A5-88F5-FD16ECE58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3" t="39707" r="42944" b="7344"/>
          <a:stretch/>
        </p:blipFill>
        <p:spPr>
          <a:xfrm>
            <a:off x="8757914" y="3542060"/>
            <a:ext cx="2396162" cy="1334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63E417-7AE3-4BC3-8B2C-C1B155FD2B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4" t="39128" r="43013" b="5324"/>
          <a:stretch/>
        </p:blipFill>
        <p:spPr>
          <a:xfrm>
            <a:off x="8757914" y="4871386"/>
            <a:ext cx="2396162" cy="13854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516" y="5154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 err="1"/>
              <a:t>엔딩화면</a:t>
            </a:r>
            <a:endParaRPr lang="ko-KR" altLang="en-US" sz="4800" dirty="0"/>
          </a:p>
        </p:txBody>
      </p:sp>
      <p:pic>
        <p:nvPicPr>
          <p:cNvPr id="3" name="werun_Trim">
            <a:hlinkClick r:id="" action="ppaction://media"/>
            <a:extLst>
              <a:ext uri="{FF2B5EF4-FFF2-40B4-BE49-F238E27FC236}">
                <a16:creationId xmlns:a16="http://schemas.microsoft.com/office/drawing/2014/main" id="{F770F7BD-FE0C-4E71-A903-503473043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8446" t="12900" r="8581" b="2470"/>
          <a:stretch/>
        </p:blipFill>
        <p:spPr>
          <a:xfrm>
            <a:off x="1048196" y="1840997"/>
            <a:ext cx="7001176" cy="4016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E1E988-A171-4757-BDE4-AB02A3983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24" y="1650097"/>
            <a:ext cx="743932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BB7CF-3458-4453-9DCE-5302B97D1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" t="39754" r="43165" b="7964"/>
          <a:stretch/>
        </p:blipFill>
        <p:spPr>
          <a:xfrm>
            <a:off x="1037924" y="1840996"/>
            <a:ext cx="7345571" cy="40405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02FEF2-439B-47E4-82E0-8D0EF79E8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6" y="1650097"/>
            <a:ext cx="7862796" cy="449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FCB26-F5B1-429F-95CA-FC2288452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2" t="39841" r="43275" b="6576"/>
          <a:stretch/>
        </p:blipFill>
        <p:spPr>
          <a:xfrm>
            <a:off x="8757914" y="2183779"/>
            <a:ext cx="2396162" cy="135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4B3E27-3BF7-4F0E-B05D-CD1BF354B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3" t="39626" r="42804" b="6791"/>
          <a:stretch/>
        </p:blipFill>
        <p:spPr>
          <a:xfrm>
            <a:off x="8757914" y="847020"/>
            <a:ext cx="2396162" cy="1350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4D9208-9829-49A5-88F5-FD16ECE58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3" t="39707" r="42944" b="7344"/>
          <a:stretch/>
        </p:blipFill>
        <p:spPr>
          <a:xfrm>
            <a:off x="8757914" y="3542060"/>
            <a:ext cx="2396162" cy="1334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63E417-7AE3-4BC3-8B2C-C1B155FD2B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4" t="39128" r="43013" b="5324"/>
          <a:stretch/>
        </p:blipFill>
        <p:spPr>
          <a:xfrm>
            <a:off x="8757914" y="4871386"/>
            <a:ext cx="2396162" cy="13854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516" y="5154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 err="1"/>
              <a:t>엔딩화면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4199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076DDE-34A9-4449-9C59-2C49CFC55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0" t="25258" r="20128" b="27095"/>
          <a:stretch/>
        </p:blipFill>
        <p:spPr>
          <a:xfrm>
            <a:off x="3217178" y="2112857"/>
            <a:ext cx="5757644" cy="26322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4EDCF2-2A34-4616-926C-86CEF0F45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68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Tank You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8B2EA1-5D32-4F04-AC1C-668E7E4C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5016" r="72056" b="5324"/>
          <a:stretch/>
        </p:blipFill>
        <p:spPr>
          <a:xfrm>
            <a:off x="562806" y="4489216"/>
            <a:ext cx="1684988" cy="2031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2600C9-2D5E-48C4-950B-DC26F5E4A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7" t="-689" r="3301" b="58854"/>
          <a:stretch/>
        </p:blipFill>
        <p:spPr>
          <a:xfrm>
            <a:off x="9809226" y="198911"/>
            <a:ext cx="1717547" cy="15336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B88757-6537-4BEE-A1F0-0E77BFFCAA17}"/>
              </a:ext>
            </a:extLst>
          </p:cNvPr>
          <p:cNvSpPr/>
          <p:nvPr/>
        </p:nvSpPr>
        <p:spPr>
          <a:xfrm>
            <a:off x="746345" y="4801095"/>
            <a:ext cx="977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예진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7A0D3C-5156-4683-A454-2347DAA265AB}"/>
              </a:ext>
            </a:extLst>
          </p:cNvPr>
          <p:cNvSpPr/>
          <p:nvPr/>
        </p:nvSpPr>
        <p:spPr>
          <a:xfrm>
            <a:off x="10112035" y="885985"/>
            <a:ext cx="977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시은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A964E2-E12B-415A-AFC9-911F707A6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94" y="4712190"/>
            <a:ext cx="397441" cy="3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저희는</a:t>
            </a:r>
            <a:r>
              <a:rPr lang="en-US" altLang="ko-KR" sz="6000" dirty="0"/>
              <a:t>!</a:t>
            </a:r>
            <a:endParaRPr lang="ko-KR" altLang="en-US" sz="6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A412B-130C-456E-AEDD-4ECDD285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7665"/>
            <a:ext cx="10515600" cy="1899087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>
                <a:solidFill>
                  <a:srgbClr val="C4611E"/>
                </a:solidFill>
              </a:rPr>
              <a:t>언제 어디서</a:t>
            </a:r>
            <a:r>
              <a:rPr lang="ko-KR" altLang="en-US" dirty="0"/>
              <a:t>나 간단히 즐길 수 있는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가벼운 게임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8DB6F-AB3D-4387-B9C7-63499AD00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0" t="65443" r="5651" b="16697"/>
          <a:stretch/>
        </p:blipFill>
        <p:spPr>
          <a:xfrm rot="206908">
            <a:off x="5322528" y="4062101"/>
            <a:ext cx="1737908" cy="2302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53C52-4190-423C-93AA-813C7527F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7" t="-689" r="3301" b="58854"/>
          <a:stretch/>
        </p:blipFill>
        <p:spPr>
          <a:xfrm>
            <a:off x="8509516" y="0"/>
            <a:ext cx="3212984" cy="2869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F28B67-9C1C-4F1A-9D24-83DAFD45D0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45016" r="72056" b="5324"/>
          <a:stretch/>
        </p:blipFill>
        <p:spPr>
          <a:xfrm>
            <a:off x="562806" y="3115140"/>
            <a:ext cx="2824604" cy="34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45B6B5-7BF8-4440-979F-C8BC51FB8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000" b="1653"/>
          <a:stretch/>
        </p:blipFill>
        <p:spPr>
          <a:xfrm>
            <a:off x="2498250" y="1833014"/>
            <a:ext cx="7195500" cy="3980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C573F8-28B9-4E3C-8336-157541CE7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14" y="1673544"/>
            <a:ext cx="7643229" cy="4414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E809BC-7C60-439C-9294-7112352AD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96575" y="2999522"/>
            <a:ext cx="855494" cy="858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0F10E-FB71-48D3-88DF-DA7AC238F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775" y="2999522"/>
            <a:ext cx="855494" cy="858957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E56948A6-051F-4DCA-9C17-2A30C3FC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79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게임소개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049678-CB2A-417F-A172-BFFD1C707B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2" t="33056" r="17595" b="44094"/>
          <a:stretch/>
        </p:blipFill>
        <p:spPr>
          <a:xfrm rot="162952">
            <a:off x="6134159" y="2499693"/>
            <a:ext cx="873206" cy="85633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61EE294-9FF3-4846-8EBE-BE53B7D79B3E}"/>
              </a:ext>
            </a:extLst>
          </p:cNvPr>
          <p:cNvGrpSpPr/>
          <p:nvPr/>
        </p:nvGrpSpPr>
        <p:grpSpPr>
          <a:xfrm>
            <a:off x="7319689" y="2177045"/>
            <a:ext cx="1467913" cy="1501629"/>
            <a:chOff x="7087319" y="2248250"/>
            <a:chExt cx="1467913" cy="15016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D6A03DA-5436-41B9-B9B3-D9BE6F353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866" y="2321938"/>
              <a:ext cx="1312818" cy="132556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082EDF6-E833-4853-904B-653B238B7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319" y="2248250"/>
              <a:ext cx="1467913" cy="1501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02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3F1B7A-0BC2-42BE-A311-20E7FC1C0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766332"/>
              </p:ext>
            </p:extLst>
          </p:nvPr>
        </p:nvGraphicFramePr>
        <p:xfrm>
          <a:off x="3895725" y="2122996"/>
          <a:ext cx="4765441" cy="2612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5493">
                  <a:extLst>
                    <a:ext uri="{9D8B030D-6E8A-4147-A177-3AD203B41FA5}">
                      <a16:colId xmlns:a16="http://schemas.microsoft.com/office/drawing/2014/main" val="3645422213"/>
                    </a:ext>
                  </a:extLst>
                </a:gridCol>
                <a:gridCol w="2659948">
                  <a:extLst>
                    <a:ext uri="{9D8B030D-6E8A-4147-A177-3AD203B41FA5}">
                      <a16:colId xmlns:a16="http://schemas.microsoft.com/office/drawing/2014/main" val="1516208797"/>
                    </a:ext>
                  </a:extLst>
                </a:gridCol>
              </a:tblGrid>
              <a:tr h="493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게임 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We Run</a:t>
                      </a:r>
                      <a:endParaRPr lang="ko-KR" altLang="en-US" sz="2800" dirty="0">
                        <a:latin typeface="THE홍차왕자 소년M" panose="02020503020101020101" pitchFamily="18" charset="-127"/>
                        <a:ea typeface="THE홍차왕자 소년M" panose="02020503020101020101" pitchFamily="18" charset="-127"/>
                        <a:cs typeface="THE홍차왕자 소년M" panose="020205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41614"/>
                  </a:ext>
                </a:extLst>
              </a:tr>
              <a:tr h="493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게임 명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: We Run</a:t>
                      </a:r>
                      <a:endParaRPr lang="ko-KR" altLang="en-US" sz="2800" dirty="0">
                        <a:latin typeface="THE홍차왕자 소년M" panose="02020503020101020101" pitchFamily="18" charset="-127"/>
                        <a:ea typeface="THE홍차왕자 소년M" panose="02020503020101020101" pitchFamily="18" charset="-127"/>
                        <a:cs typeface="THE홍차왕자 소년M" panose="020205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36182"/>
                  </a:ext>
                </a:extLst>
              </a:tr>
              <a:tr h="493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게임 장르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: </a:t>
                      </a:r>
                      <a:r>
                        <a:rPr lang="ko-KR" altLang="en-US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달리기 게임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512658"/>
                  </a:ext>
                </a:extLst>
              </a:tr>
              <a:tr h="5393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게임 플랫폼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: Android, IOS</a:t>
                      </a:r>
                      <a:endParaRPr lang="ko-KR" altLang="en-US" sz="2800" dirty="0">
                        <a:latin typeface="THE홍차왕자 소년M" panose="02020503020101020101" pitchFamily="18" charset="-127"/>
                        <a:ea typeface="THE홍차왕자 소년M" panose="02020503020101020101" pitchFamily="18" charset="-127"/>
                        <a:cs typeface="THE홍차왕자 소년M" panose="020205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23111"/>
                  </a:ext>
                </a:extLst>
              </a:tr>
              <a:tr h="4935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게임 종류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HE홍차왕자 소년M" panose="02020503020101020101" pitchFamily="18" charset="-127"/>
                          <a:ea typeface="THE홍차왕자 소년M" panose="02020503020101020101" pitchFamily="18" charset="-127"/>
                          <a:cs typeface="THE홍차왕자 소년M" panose="02020503020101020101" pitchFamily="18" charset="-127"/>
                        </a:rPr>
                        <a:t>: 3D</a:t>
                      </a:r>
                      <a:endParaRPr lang="ko-KR" altLang="en-US" sz="2800" dirty="0">
                        <a:latin typeface="THE홍차왕자 소년M" panose="02020503020101020101" pitchFamily="18" charset="-127"/>
                        <a:ea typeface="THE홍차왕자 소년M" panose="02020503020101020101" pitchFamily="18" charset="-127"/>
                        <a:cs typeface="THE홍차왕자 소년M" panose="0202050302010102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553359"/>
                  </a:ext>
                </a:extLst>
              </a:tr>
            </a:tbl>
          </a:graphicData>
        </a:graphic>
      </p:graphicFrame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85ED24-7323-4B64-9CA0-1B542D854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038" r="47346" b="74479"/>
          <a:stretch/>
        </p:blipFill>
        <p:spPr>
          <a:xfrm>
            <a:off x="3552131" y="2255019"/>
            <a:ext cx="3414320" cy="369116"/>
          </a:xfr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7DD42AA-5C87-4323-A9F8-72FCE4E6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17028" r="66802" b="74489"/>
          <a:stretch/>
        </p:blipFill>
        <p:spPr>
          <a:xfrm>
            <a:off x="6705831" y="2196611"/>
            <a:ext cx="1522020" cy="369116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51460CC0-FBF6-4A62-8D0C-08A8690F2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038" r="47346" b="74479"/>
          <a:stretch/>
        </p:blipFill>
        <p:spPr>
          <a:xfrm>
            <a:off x="3552131" y="4829089"/>
            <a:ext cx="3414320" cy="369116"/>
          </a:xfrm>
          <a:prstGeom prst="rect">
            <a:avLst/>
          </a:prstGeom>
        </p:spPr>
      </p:pic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06F3405-ECE9-4FC4-A137-24C055A7F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17028" r="66802" b="74489"/>
          <a:stretch/>
        </p:blipFill>
        <p:spPr>
          <a:xfrm>
            <a:off x="6705831" y="4770681"/>
            <a:ext cx="1522020" cy="36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E809BC-7C60-439C-9294-7112352AD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96575" y="2999522"/>
            <a:ext cx="855494" cy="8589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0F10E-FB71-48D3-88DF-DA7AC238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6775" y="2999522"/>
            <a:ext cx="855494" cy="858957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E56948A6-051F-4DCA-9C17-2A30C3FC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79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게임소개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4C0620-040F-4223-85E2-AADFBFBB2C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5" t="64629" r="24248" b="26964"/>
          <a:stretch/>
        </p:blipFill>
        <p:spPr>
          <a:xfrm rot="162952">
            <a:off x="6197483" y="3794836"/>
            <a:ext cx="2270243" cy="315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B83082-4155-4520-8CB6-60FB82105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2" t="33056" r="17595" b="44094"/>
          <a:stretch/>
        </p:blipFill>
        <p:spPr>
          <a:xfrm rot="162952">
            <a:off x="7861787" y="2885638"/>
            <a:ext cx="873206" cy="8563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2483B6-9F50-4CB0-9AE7-F5D43B625354}"/>
              </a:ext>
            </a:extLst>
          </p:cNvPr>
          <p:cNvSpPr/>
          <p:nvPr/>
        </p:nvSpPr>
        <p:spPr>
          <a:xfrm>
            <a:off x="8661166" y="2771346"/>
            <a:ext cx="977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PC</a:t>
            </a:r>
            <a:endParaRPr lang="ko-KR" altLang="en-US" sz="2800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AA106AF-046B-4AEC-805D-8DDDFA0DA3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0" t="65443" r="5651" b="16697"/>
          <a:stretch/>
        </p:blipFill>
        <p:spPr>
          <a:xfrm rot="406715">
            <a:off x="8728689" y="3120324"/>
            <a:ext cx="896063" cy="2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3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87" y="17660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A412B-130C-456E-AEDD-4ECDD285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2983"/>
            <a:ext cx="10515600" cy="2963979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잉크로 인해 </a:t>
            </a:r>
            <a:r>
              <a:rPr lang="ko-KR" altLang="en-US" dirty="0">
                <a:solidFill>
                  <a:srgbClr val="C4611E"/>
                </a:solidFill>
              </a:rPr>
              <a:t>흑백</a:t>
            </a:r>
            <a:r>
              <a:rPr lang="ko-KR" altLang="en-US" dirty="0"/>
              <a:t>으로 물든 세상에 남은 주인공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전체적으로 스케치 느낌으로 디자인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AACE51-FBAB-4C4E-8C26-AB7BC1F46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038" r="74755" b="75071"/>
          <a:stretch/>
        </p:blipFill>
        <p:spPr>
          <a:xfrm>
            <a:off x="5258150" y="4060978"/>
            <a:ext cx="1009300" cy="2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9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스토리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FE2E-3550-4734-8F1A-D986AB631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t="73952" r="71904" b="4781"/>
          <a:stretch/>
        </p:blipFill>
        <p:spPr>
          <a:xfrm rot="2334832">
            <a:off x="3437019" y="3145871"/>
            <a:ext cx="939567" cy="796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28CA39-E183-47B7-B2FC-39F1EDBB8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t="73952" r="71904" b="4781"/>
          <a:stretch/>
        </p:blipFill>
        <p:spPr>
          <a:xfrm rot="2334832">
            <a:off x="7587280" y="3145871"/>
            <a:ext cx="939567" cy="796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ACCB8B-2CFC-4423-BFB5-9CB1F170E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19" b="54598"/>
          <a:stretch/>
        </p:blipFill>
        <p:spPr>
          <a:xfrm>
            <a:off x="857318" y="2469980"/>
            <a:ext cx="2425117" cy="19162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FB2F9-C0A8-4239-A069-6480D4277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t="4598" r="28184" b="50000"/>
          <a:stretch/>
        </p:blipFill>
        <p:spPr>
          <a:xfrm>
            <a:off x="4440383" y="2343424"/>
            <a:ext cx="3311234" cy="21711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A257E5-3C2B-4559-8D16-933AAF62B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6" t="44202" r="1800" b="10760"/>
          <a:stretch/>
        </p:blipFill>
        <p:spPr>
          <a:xfrm>
            <a:off x="8573549" y="2403799"/>
            <a:ext cx="2689632" cy="20504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7AED03-C03E-4EA6-AB68-DB92B093E192}"/>
              </a:ext>
            </a:extLst>
          </p:cNvPr>
          <p:cNvSpPr/>
          <p:nvPr/>
        </p:nvSpPr>
        <p:spPr>
          <a:xfrm>
            <a:off x="2490787" y="5136398"/>
            <a:ext cx="7210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- </a:t>
            </a:r>
            <a:r>
              <a:rPr lang="ko-KR" altLang="en-US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주인공이</a:t>
            </a:r>
            <a:r>
              <a:rPr lang="en-US" altLang="ko-KR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잉크에 빠지지 않고 </a:t>
            </a:r>
            <a:r>
              <a:rPr lang="ko-KR" altLang="en-US" sz="2800" dirty="0">
                <a:solidFill>
                  <a:srgbClr val="9C6A49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종착지</a:t>
            </a:r>
            <a:r>
              <a:rPr lang="ko-KR" altLang="en-US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까지 가는 게임 </a:t>
            </a:r>
            <a:r>
              <a:rPr lang="en-US" altLang="ko-KR" sz="28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-</a:t>
            </a:r>
            <a:endParaRPr lang="ko-KR" altLang="en-US" sz="2800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3D7F85-E864-4790-8441-CAFDE7DF7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23" y="5111114"/>
            <a:ext cx="571475" cy="5737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18E96B-4D0A-4BF4-A1CE-EF7BD09F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4" y="5111114"/>
            <a:ext cx="571475" cy="573788"/>
          </a:xfrm>
          <a:prstGeom prst="rect">
            <a:avLst/>
          </a:prstGeom>
        </p:spPr>
      </p:pic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25449A35-3986-47AA-918A-4F71BA6182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17038" r="47346" b="74479"/>
          <a:stretch/>
        </p:blipFill>
        <p:spPr>
          <a:xfrm>
            <a:off x="4029425" y="5545699"/>
            <a:ext cx="2533300" cy="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34" y="5440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우리가 했어요</a:t>
            </a:r>
            <a:r>
              <a:rPr lang="en-US" altLang="ko-KR" sz="4800" dirty="0"/>
              <a:t>!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31D0C-93C5-4843-AF05-FF9654927B54}"/>
              </a:ext>
            </a:extLst>
          </p:cNvPr>
          <p:cNvSpPr txBox="1"/>
          <p:nvPr/>
        </p:nvSpPr>
        <p:spPr>
          <a:xfrm>
            <a:off x="1699548" y="1948824"/>
            <a:ext cx="863217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PlayerMove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마우스를 통한 이동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캐릭터 이동에 좌우 거리 제한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점점 달리는 속도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가속도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를 줌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2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단 점프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장애물에 충돌 시 속도 초기화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애니메이션 및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파티클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작동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endParaRPr lang="ko-KR" altLang="en-US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FollowCamera</a:t>
            </a:r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카메라와 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player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거리를 비교해 가까우면 천천히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멀면 빠르게 이동하여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부드러운 시선 이동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연출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endParaRPr lang="ko-KR" altLang="en-US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GenerateStage</a:t>
            </a:r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스테이지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랜덤 생성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및 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switch case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문을 활용하여 점점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스테이지 생성</a:t>
            </a:r>
            <a:endParaRPr lang="en-US" altLang="ko-KR" b="1" dirty="0">
              <a:solidFill>
                <a:srgbClr val="C4611E"/>
              </a:solidFill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거리 늘리고 가장 오래된 스테이지 차차 삭제</a:t>
            </a:r>
          </a:p>
        </p:txBody>
      </p:sp>
    </p:spTree>
    <p:extLst>
      <p:ext uri="{BB962C8B-B14F-4D97-AF65-F5344CB8AC3E}">
        <p14:creationId xmlns:p14="http://schemas.microsoft.com/office/powerpoint/2010/main" val="90812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34" y="5440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우리가 했어요</a:t>
            </a:r>
            <a:r>
              <a:rPr lang="en-US" altLang="ko-KR" sz="4800" dirty="0"/>
              <a:t>!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31D0C-93C5-4843-AF05-FF9654927B54}"/>
              </a:ext>
            </a:extLst>
          </p:cNvPr>
          <p:cNvSpPr txBox="1"/>
          <p:nvPr/>
        </p:nvSpPr>
        <p:spPr>
          <a:xfrm>
            <a:off x="1947652" y="2210188"/>
            <a:ext cx="8296695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GameController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</a:t>
            </a:r>
            <a:r>
              <a:rPr lang="ko-KR" altLang="en-US" b="1" dirty="0" err="1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싱글턴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이용하여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씬을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재로딩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하여도 하나의 오브젝트만 생성되도록 함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. </a:t>
            </a: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 UI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및 사운드 조절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재시작을 위한 씬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재로드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BarUI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게임 진행 정도를 나타내는 바로 일정 거리 당 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스테이지바가 </a:t>
            </a:r>
            <a:r>
              <a:rPr lang="en-US" altLang="ko-KR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1%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씩 부드럽게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올라가도록 제작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StageBox</a:t>
            </a:r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(</a:t>
            </a:r>
            <a:r>
              <a:rPr lang="en-US" altLang="ko-KR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StageBuildingCloud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=</a:t>
            </a:r>
            <a:r>
              <a:rPr lang="en-US" altLang="ko-KR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StageWater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) </a:t>
            </a: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배경스테이지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랜덤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으로 일정하게 생성 및 삭제</a:t>
            </a:r>
          </a:p>
          <a:p>
            <a:endParaRPr lang="ko-KR" altLang="en-US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LifePanel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생명이 줄어들 때마다 하트 하나씩 사라지기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endParaRPr lang="ko-KR" altLang="en-US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4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6DA2D-BAAE-4C93-980F-5EC9614F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34" y="5440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/>
              <a:t>우리가 했어요</a:t>
            </a:r>
            <a:r>
              <a:rPr lang="en-US" altLang="ko-KR" sz="4800" dirty="0"/>
              <a:t>!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31D0C-93C5-4843-AF05-FF9654927B54}"/>
              </a:ext>
            </a:extLst>
          </p:cNvPr>
          <p:cNvSpPr txBox="1"/>
          <p:nvPr/>
        </p:nvSpPr>
        <p:spPr>
          <a:xfrm>
            <a:off x="2166014" y="2275612"/>
            <a:ext cx="7859972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Ending scene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타임라인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의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플레이블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디렉터를 이용해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영화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같은 시네마씬 구성</a:t>
            </a:r>
          </a:p>
          <a:p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Effect 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기존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이펙터를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변형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해 색이 변하고 반짝이게 제작</a:t>
            </a:r>
          </a:p>
          <a:p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UI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그냥 직접 그림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Character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지브러쉬에서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모델링후 맥스에서 직접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리깅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텍스쳐링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,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애니메이팅을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                    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총 </a:t>
            </a:r>
            <a:r>
              <a:rPr lang="en-US" altLang="ko-KR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3</a:t>
            </a:r>
            <a:r>
              <a:rPr lang="ko-KR" altLang="en-US" b="1" dirty="0">
                <a:solidFill>
                  <a:srgbClr val="C4611E"/>
                </a:solidFill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시간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만에 마침</a:t>
            </a:r>
            <a:endParaRPr lang="en-US" altLang="ko-KR" dirty="0">
              <a:latin typeface="THE홍차왕자 소년M" panose="02020503020101020101" pitchFamily="18" charset="-127"/>
              <a:ea typeface="THE홍차왕자 소년M" panose="02020503020101020101" pitchFamily="18" charset="-127"/>
              <a:cs typeface="THE홍차왕자 소년M" panose="02020503020101020101" pitchFamily="18" charset="-127"/>
            </a:endParaRPr>
          </a:p>
          <a:p>
            <a:r>
              <a:rPr lang="en-US" altLang="ko-KR" sz="3200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Modeling</a:t>
            </a:r>
            <a:r>
              <a:rPr lang="en-US" altLang="ko-KR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                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맥스에서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애니메이팅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제작후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섭페에서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</a:t>
            </a:r>
            <a:r>
              <a:rPr lang="ko-KR" altLang="en-US" dirty="0" err="1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노말맵</a:t>
            </a:r>
            <a:r>
              <a:rPr lang="ko-KR" altLang="en-US" dirty="0">
                <a:latin typeface="THE홍차왕자 소년M" panose="02020503020101020101" pitchFamily="18" charset="-127"/>
                <a:ea typeface="THE홍차왕자 소년M" panose="02020503020101020101" pitchFamily="18" charset="-127"/>
                <a:cs typeface="THE홍차왕자 소년M" panose="02020503020101020101" pitchFamily="18" charset="-127"/>
              </a:rPr>
              <a:t> 제작</a:t>
            </a:r>
          </a:p>
        </p:txBody>
      </p:sp>
    </p:spTree>
    <p:extLst>
      <p:ext uri="{BB962C8B-B14F-4D97-AF65-F5344CB8AC3E}">
        <p14:creationId xmlns:p14="http://schemas.microsoft.com/office/powerpoint/2010/main" val="356144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258</Words>
  <Application>Microsoft Office PowerPoint</Application>
  <PresentationFormat>와이드스크린</PresentationFormat>
  <Paragraphs>65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THE홍차왕자 소년M</vt:lpstr>
      <vt:lpstr>Arial</vt:lpstr>
      <vt:lpstr>Office 테마</vt:lpstr>
      <vt:lpstr>We Run</vt:lpstr>
      <vt:lpstr>저희는!</vt:lpstr>
      <vt:lpstr>게임소개</vt:lpstr>
      <vt:lpstr>게임소개</vt:lpstr>
      <vt:lpstr>컨셉</vt:lpstr>
      <vt:lpstr>스토리</vt:lpstr>
      <vt:lpstr>우리가 했어요!</vt:lpstr>
      <vt:lpstr>우리가 했어요!</vt:lpstr>
      <vt:lpstr>우리가 했어요!</vt:lpstr>
      <vt:lpstr>시작화면</vt:lpstr>
      <vt:lpstr>조작방법</vt:lpstr>
      <vt:lpstr>게임화면</vt:lpstr>
      <vt:lpstr>엔딩화면</vt:lpstr>
      <vt:lpstr>엔딩화면</vt:lpstr>
      <vt:lpstr>Tank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Run</dc:title>
  <dc:creator>시은 이</dc:creator>
  <cp:lastModifiedBy>이 시은</cp:lastModifiedBy>
  <cp:revision>165</cp:revision>
  <dcterms:created xsi:type="dcterms:W3CDTF">2021-08-11T12:28:57Z</dcterms:created>
  <dcterms:modified xsi:type="dcterms:W3CDTF">2021-11-29T14:57:51Z</dcterms:modified>
</cp:coreProperties>
</file>